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55" autoAdjust="0"/>
  </p:normalViewPr>
  <p:slideViewPr>
    <p:cSldViewPr snapToGrid="0">
      <p:cViewPr>
        <p:scale>
          <a:sx n="33" d="100"/>
          <a:sy n="33" d="100"/>
        </p:scale>
        <p:origin x="3456" y="3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21. 2. 2022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</a:t>
            </a:r>
            <a:r>
              <a:rPr lang="sk-SK" noProof="0" dirty="0" err="1"/>
              <a:t>navigacie</a:t>
            </a:r>
            <a:r>
              <a:rPr lang="sk-SK" noProof="0" dirty="0"/>
              <a:t>, moja </a:t>
            </a:r>
            <a:r>
              <a:rPr lang="sk-SK" noProof="0" dirty="0" err="1"/>
              <a:t>aplikacia</a:t>
            </a:r>
            <a:r>
              <a:rPr lang="sk-SK" noProof="0" dirty="0"/>
              <a:t> </a:t>
            </a:r>
            <a:r>
              <a:rPr lang="sk-SK" noProof="0" dirty="0" err="1"/>
              <a:t>ulahci</a:t>
            </a:r>
            <a:r>
              <a:rPr lang="sk-SK" noProof="0" dirty="0"/>
              <a:t> </a:t>
            </a:r>
            <a:r>
              <a:rPr lang="sk-SK" noProof="0" dirty="0" err="1"/>
              <a:t>kazdonenny</a:t>
            </a:r>
            <a:r>
              <a:rPr lang="sk-SK" noProof="0" dirty="0"/>
              <a:t>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sudentom</a:t>
            </a:r>
            <a:r>
              <a:rPr lang="sk-SK" noProof="0" dirty="0"/>
              <a:t> ale aj </a:t>
            </a:r>
            <a:r>
              <a:rPr lang="sk-SK" noProof="0" dirty="0" err="1"/>
              <a:t>ucitelom</a:t>
            </a:r>
            <a:r>
              <a:rPr lang="sk-SK" noProof="0" dirty="0"/>
              <a:t> </a:t>
            </a:r>
            <a:r>
              <a:rPr lang="sk-SK" noProof="0" dirty="0" err="1"/>
              <a:t>spojenim</a:t>
            </a:r>
            <a:r>
              <a:rPr lang="sk-SK" noProof="0" dirty="0"/>
              <a:t>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častým problémom počas môjho štúdia.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navigáciu medzi všetkými </a:t>
            </a:r>
            <a:r>
              <a:rPr lang="sk-SK" sz="1200" dirty="0" err="1">
                <a:latin typeface="Sen" pitchFamily="2" charset="0"/>
                <a:cs typeface="Times New Roman" panose="02020603050405020304" pitchFamily="18" charset="0"/>
              </a:rPr>
              <a:t>ucebnami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používatelia, teda študenti, nemuseli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Hive(balíček pre Lokálnu Databázu na zariadeni),</a:t>
            </a:r>
            <a:br>
              <a:rPr lang="sk-SK" noProof="0" dirty="0"/>
            </a:br>
            <a:r>
              <a:rPr lang="sk-SK" noProof="0" dirty="0"/>
              <a:t>Figma(Návrh Aplikácie, kreslenie plánov školy),</a:t>
            </a:r>
            <a:br>
              <a:rPr lang="sk-SK" noProof="0" dirty="0"/>
            </a:br>
            <a:r>
              <a:rPr lang="sk-SK" noProof="0" dirty="0"/>
              <a:t>Git(Zálohovanie a verziovanie kódu), </a:t>
            </a:r>
            <a:br>
              <a:rPr lang="sk-SK" noProof="0" dirty="0"/>
            </a:br>
            <a:r>
              <a:rPr lang="sk-SK" noProof="0" dirty="0"/>
              <a:t>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717B341F-882A-4E7C-9A95-5EAA3EC7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4405479" y="7229398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.15326 -0.8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Aplikácia má obsahovať mapy školy</a:t>
            </a: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Hľadanie učební do ktorých často nechodíme je častým javom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Učebne sa často menia suplovaním, preto som sa rozhodol pridať prepojenie s EduPage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A0D3F5E9-EF13-4063-9E82-20880D2E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7218751" y="1012297"/>
            <a:ext cx="2698951" cy="55800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157187BF-A1CA-4374-AE6D-12667582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0000">
            <a:off x="2669786" y="1019029"/>
            <a:ext cx="275097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13DA531D-F759-45C6-8888-215709B59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767822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</TotalTime>
  <Words>987</Words>
  <Application>Microsoft Office PowerPoint</Application>
  <PresentationFormat>Širokouhlá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Arial</vt:lpstr>
      <vt:lpstr>Times New Roman</vt:lpstr>
      <vt:lpstr>Arial Black</vt:lpstr>
      <vt:lpstr>Consolas</vt:lpstr>
      <vt:lpstr>Calibri Light</vt:lpstr>
      <vt:lpstr>Sen</vt:lpstr>
      <vt:lpstr>Calibri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102</cp:revision>
  <dcterms:created xsi:type="dcterms:W3CDTF">2021-04-19T09:39:24Z</dcterms:created>
  <dcterms:modified xsi:type="dcterms:W3CDTF">2022-02-21T21:16:28Z</dcterms:modified>
</cp:coreProperties>
</file>